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0"/>
    <p:restoredTop sz="93966"/>
  </p:normalViewPr>
  <p:slideViewPr>
    <p:cSldViewPr>
      <p:cViewPr varScale="1">
        <p:scale>
          <a:sx n="70" d="100"/>
          <a:sy n="70" d="100"/>
        </p:scale>
        <p:origin x="13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19">
            <a:extLst>
              <a:ext uri="{FF2B5EF4-FFF2-40B4-BE49-F238E27FC236}">
                <a16:creationId xmlns:a16="http://schemas.microsoft.com/office/drawing/2014/main" id="{0026F5A2-4AB8-8F4C-A38D-A703DF68466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5" name="Rettangolo 20">
            <a:extLst>
              <a:ext uri="{FF2B5EF4-FFF2-40B4-BE49-F238E27FC236}">
                <a16:creationId xmlns:a16="http://schemas.microsoft.com/office/drawing/2014/main" id="{D3C983B6-72A7-164D-B6C9-476693CBEBD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6" name="Rettangolo 23">
            <a:extLst>
              <a:ext uri="{FF2B5EF4-FFF2-40B4-BE49-F238E27FC236}">
                <a16:creationId xmlns:a16="http://schemas.microsoft.com/office/drawing/2014/main" id="{05A5CB02-E596-444F-AC80-30D866D6593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7" name="Rettangolo 24">
            <a:extLst>
              <a:ext uri="{FF2B5EF4-FFF2-40B4-BE49-F238E27FC236}">
                <a16:creationId xmlns:a16="http://schemas.microsoft.com/office/drawing/2014/main" id="{2EF00BD5-3A25-5543-B2D8-6864B2CE8DC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56F86780-EAD7-4543-8D47-20941407C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Connettore 1 20">
            <a:extLst>
              <a:ext uri="{FF2B5EF4-FFF2-40B4-BE49-F238E27FC236}">
                <a16:creationId xmlns:a16="http://schemas.microsoft.com/office/drawing/2014/main" id="{6B4F5B38-112F-A845-8D71-B4F1948287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136A36A3-0E36-9841-9E29-2FE8672C1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712B0C00-385B-F945-AA90-6DE15BF95587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C12902B5-2AE5-314E-ACCE-47708A405982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5" name="Segnaposto data 27">
            <a:extLst>
              <a:ext uri="{FF2B5EF4-FFF2-40B4-BE49-F238E27FC236}">
                <a16:creationId xmlns:a16="http://schemas.microsoft.com/office/drawing/2014/main" id="{640618CE-BA68-1C4A-BFC0-EE0B11E7B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BCC31-C3E1-42DD-9129-4D8DC24B2F15}" type="datetimeFigureOut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16" name="Segnaposto piè di pagina 16">
            <a:extLst>
              <a:ext uri="{FF2B5EF4-FFF2-40B4-BE49-F238E27FC236}">
                <a16:creationId xmlns:a16="http://schemas.microsoft.com/office/drawing/2014/main" id="{7480351F-2F87-E541-9E03-C54013FA5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" name="Segnaposto numero diapositiva 28">
            <a:extLst>
              <a:ext uri="{FF2B5EF4-FFF2-40B4-BE49-F238E27FC236}">
                <a16:creationId xmlns:a16="http://schemas.microsoft.com/office/drawing/2014/main" id="{225510AD-A47D-E241-A567-F38316548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1E93ABF-0498-4A65-AEAD-B05CCD42196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6578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093BF7-BCCC-DD4A-8DE1-50F03B911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FDA52-BEAB-4BFD-8841-14596BB25698}" type="datetimeFigureOut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AC7113-EAB5-9545-953F-F3CBF63EE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3F568D-210E-F14E-9CED-772FE6F66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C4145-D606-4AFC-94B8-B410E71FCC6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1949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19">
            <a:extLst>
              <a:ext uri="{FF2B5EF4-FFF2-40B4-BE49-F238E27FC236}">
                <a16:creationId xmlns:a16="http://schemas.microsoft.com/office/drawing/2014/main" id="{3B70C7E9-84E5-D34F-AEB6-255A08DB279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5" name="Rettangolo 20">
            <a:extLst>
              <a:ext uri="{FF2B5EF4-FFF2-40B4-BE49-F238E27FC236}">
                <a16:creationId xmlns:a16="http://schemas.microsoft.com/office/drawing/2014/main" id="{7115AB9F-D7A9-BE49-AAF3-926BC66FC90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6" name="Rettangolo 23">
            <a:extLst>
              <a:ext uri="{FF2B5EF4-FFF2-40B4-BE49-F238E27FC236}">
                <a16:creationId xmlns:a16="http://schemas.microsoft.com/office/drawing/2014/main" id="{B01E0F47-4D40-484C-B95B-BCDD3F6CAD2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7" name="Rettangolo 24">
            <a:extLst>
              <a:ext uri="{FF2B5EF4-FFF2-40B4-BE49-F238E27FC236}">
                <a16:creationId xmlns:a16="http://schemas.microsoft.com/office/drawing/2014/main" id="{C8041B2D-0C6E-C945-B1DA-8EEEEE46C3D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8DDCBEB7-2A62-DA47-8E4D-A53114525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801EE3EC-2AB2-5140-B5FC-013D8631A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Connettore 1 21">
            <a:extLst>
              <a:ext uri="{FF2B5EF4-FFF2-40B4-BE49-F238E27FC236}">
                <a16:creationId xmlns:a16="http://schemas.microsoft.com/office/drawing/2014/main" id="{BE816793-5CA4-C044-B3A9-B56471B7B4D3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99571C9D-3B3E-E741-A0BF-F9F8BF997EDF}"/>
              </a:ext>
            </a:extLst>
          </p:cNvPr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5B23E6D9-6918-EC40-92B0-632DB0FE82B3}"/>
              </a:ext>
            </a:extLst>
          </p:cNvPr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3" name="Segnaposto numero diapositiva 5">
            <a:extLst>
              <a:ext uri="{FF2B5EF4-FFF2-40B4-BE49-F238E27FC236}">
                <a16:creationId xmlns:a16="http://schemas.microsoft.com/office/drawing/2014/main" id="{06673474-25FA-2C41-9ED0-289A75A8F6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C315B-1072-4893-BD76-9149FC15CD1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4" name="Segnaposto data 3">
            <a:extLst>
              <a:ext uri="{FF2B5EF4-FFF2-40B4-BE49-F238E27FC236}">
                <a16:creationId xmlns:a16="http://schemas.microsoft.com/office/drawing/2014/main" id="{84B31B62-D701-0D42-AB84-8E431888967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CD9CF-3164-4CFC-8530-6F32F304CF8D}" type="datetimeFigureOut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15" name="Segnaposto piè di pagina 4">
            <a:extLst>
              <a:ext uri="{FF2B5EF4-FFF2-40B4-BE49-F238E27FC236}">
                <a16:creationId xmlns:a16="http://schemas.microsoft.com/office/drawing/2014/main" id="{3FB1DF22-8BBE-7542-BEF0-86FE80B9CC5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8967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D393B5E-C118-E643-A15E-201F2F793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9DAAD-2C75-42D5-98B6-C1B9E911DF40}" type="datetimeFigureOut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D345E5-BF61-2E46-BA66-63EC4CE17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ED9DB4-242C-B742-B0AB-445739CA7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2E54F-01FD-4232-9E0D-8B9CC51293D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25025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19">
            <a:extLst>
              <a:ext uri="{FF2B5EF4-FFF2-40B4-BE49-F238E27FC236}">
                <a16:creationId xmlns:a16="http://schemas.microsoft.com/office/drawing/2014/main" id="{847A588A-88BE-8F4E-B039-9CF07655E53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5" name="Rettangolo 20">
            <a:extLst>
              <a:ext uri="{FF2B5EF4-FFF2-40B4-BE49-F238E27FC236}">
                <a16:creationId xmlns:a16="http://schemas.microsoft.com/office/drawing/2014/main" id="{12892B58-7D39-B441-9B85-75E28F489B8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6" name="Rettangolo 23">
            <a:extLst>
              <a:ext uri="{FF2B5EF4-FFF2-40B4-BE49-F238E27FC236}">
                <a16:creationId xmlns:a16="http://schemas.microsoft.com/office/drawing/2014/main" id="{795C4C67-BCF6-3148-A5E3-3A93A044BEB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7" name="Rettangolo 24">
            <a:extLst>
              <a:ext uri="{FF2B5EF4-FFF2-40B4-BE49-F238E27FC236}">
                <a16:creationId xmlns:a16="http://schemas.microsoft.com/office/drawing/2014/main" id="{A0F8655A-4C56-2440-817D-F45A56935A0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8" name="Rettangolo 25">
            <a:extLst>
              <a:ext uri="{FF2B5EF4-FFF2-40B4-BE49-F238E27FC236}">
                <a16:creationId xmlns:a16="http://schemas.microsoft.com/office/drawing/2014/main" id="{24361BF2-6276-2845-84F2-423990070F7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9" name="Rettangolo 26">
            <a:extLst>
              <a:ext uri="{FF2B5EF4-FFF2-40B4-BE49-F238E27FC236}">
                <a16:creationId xmlns:a16="http://schemas.microsoft.com/office/drawing/2014/main" id="{A8F48B8F-F8E0-5A4D-A236-C2F679692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A0CAFA84-A25A-F449-B529-92287A491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9E0FB761-DE03-1D4B-A333-BD57222BE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Connettore 1 24">
            <a:extLst>
              <a:ext uri="{FF2B5EF4-FFF2-40B4-BE49-F238E27FC236}">
                <a16:creationId xmlns:a16="http://schemas.microsoft.com/office/drawing/2014/main" id="{E79C1301-E5BD-AC4D-8611-3E7097489D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49F83096-968F-7F4D-925C-5749051C4434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ED2A9D04-12B0-B24B-B8BB-E860E3CC4D73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5" name="Segnaposto piè di pagina 4">
            <a:extLst>
              <a:ext uri="{FF2B5EF4-FFF2-40B4-BE49-F238E27FC236}">
                <a16:creationId xmlns:a16="http://schemas.microsoft.com/office/drawing/2014/main" id="{EFBAC803-EED6-5B42-A5B7-75C24D101F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6" name="Segnaposto data 3">
            <a:extLst>
              <a:ext uri="{FF2B5EF4-FFF2-40B4-BE49-F238E27FC236}">
                <a16:creationId xmlns:a16="http://schemas.microsoft.com/office/drawing/2014/main" id="{2637B299-ACCD-0A4B-8D36-E4E33042BE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B7D28-F25A-432E-8A78-27036D1BF22C}" type="datetimeFigureOut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17" name="Segnaposto numero diapositiva 5">
            <a:extLst>
              <a:ext uri="{FF2B5EF4-FFF2-40B4-BE49-F238E27FC236}">
                <a16:creationId xmlns:a16="http://schemas.microsoft.com/office/drawing/2014/main" id="{57EF4632-2E77-1243-BAD1-7872F7D29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7CD632C-BEDA-48B4-BCF8-BBD65154775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7564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data 4">
            <a:extLst>
              <a:ext uri="{FF2B5EF4-FFF2-40B4-BE49-F238E27FC236}">
                <a16:creationId xmlns:a16="http://schemas.microsoft.com/office/drawing/2014/main" id="{9D6A2C77-6E29-2F49-8861-C1E3F7F73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304F2-5ABA-47DF-BA1A-76900890C06A}" type="datetimeFigureOut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7" name="Segnaposto piè di pagina 5">
            <a:extLst>
              <a:ext uri="{FF2B5EF4-FFF2-40B4-BE49-F238E27FC236}">
                <a16:creationId xmlns:a16="http://schemas.microsoft.com/office/drawing/2014/main" id="{AA10A960-7185-8F44-86C5-1965B7862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6">
            <a:extLst>
              <a:ext uri="{FF2B5EF4-FFF2-40B4-BE49-F238E27FC236}">
                <a16:creationId xmlns:a16="http://schemas.microsoft.com/office/drawing/2014/main" id="{806B4C35-F45E-B84A-97CB-F844D2AB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29E59-6918-4D35-918F-E418C083E16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59782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Rettangolo 20">
            <a:extLst>
              <a:ext uri="{FF2B5EF4-FFF2-40B4-BE49-F238E27FC236}">
                <a16:creationId xmlns:a16="http://schemas.microsoft.com/office/drawing/2014/main" id="{46D3CF34-AC45-8642-9680-1147EF34CAE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9" name="Rettangolo 23">
            <a:extLst>
              <a:ext uri="{FF2B5EF4-FFF2-40B4-BE49-F238E27FC236}">
                <a16:creationId xmlns:a16="http://schemas.microsoft.com/office/drawing/2014/main" id="{DB2854DE-4FA8-8F4F-82C9-2C25C386531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10" name="Rettangolo 24">
            <a:extLst>
              <a:ext uri="{FF2B5EF4-FFF2-40B4-BE49-F238E27FC236}">
                <a16:creationId xmlns:a16="http://schemas.microsoft.com/office/drawing/2014/main" id="{D178FEBF-B55B-BE48-A35F-898FD1593B0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11" name="Rettangolo 25">
            <a:extLst>
              <a:ext uri="{FF2B5EF4-FFF2-40B4-BE49-F238E27FC236}">
                <a16:creationId xmlns:a16="http://schemas.microsoft.com/office/drawing/2014/main" id="{14D33756-EE17-DA4D-BA58-4EF14B6864E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297461D6-78DE-0841-BA33-C8E9E83A835C}"/>
              </a:ext>
            </a:extLst>
          </p:cNvPr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456C55E-C095-7643-8846-748F20E52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Connettore 1 23">
            <a:extLst>
              <a:ext uri="{FF2B5EF4-FFF2-40B4-BE49-F238E27FC236}">
                <a16:creationId xmlns:a16="http://schemas.microsoft.com/office/drawing/2014/main" id="{F0D2D345-8287-8C43-B7E1-224E6859335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AE5D531A-1A88-554C-84E2-42DC4C145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Ovale 15">
            <a:extLst>
              <a:ext uri="{FF2B5EF4-FFF2-40B4-BE49-F238E27FC236}">
                <a16:creationId xmlns:a16="http://schemas.microsoft.com/office/drawing/2014/main" id="{A7B177FF-D0A5-764E-B84A-A581BE2F3759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e 16">
            <a:extLst>
              <a:ext uri="{FF2B5EF4-FFF2-40B4-BE49-F238E27FC236}">
                <a16:creationId xmlns:a16="http://schemas.microsoft.com/office/drawing/2014/main" id="{4B409052-BF1A-114E-80AD-AF82A50B75C7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8" name="Segnaposto data 6">
            <a:extLst>
              <a:ext uri="{FF2B5EF4-FFF2-40B4-BE49-F238E27FC236}">
                <a16:creationId xmlns:a16="http://schemas.microsoft.com/office/drawing/2014/main" id="{E28FF1D2-4BAF-5548-84A0-4C74B33EE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0B6BC-11B3-4530-ABA7-D7064E99DED5}" type="datetimeFigureOut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19" name="Segnaposto piè di pagina 7">
            <a:extLst>
              <a:ext uri="{FF2B5EF4-FFF2-40B4-BE49-F238E27FC236}">
                <a16:creationId xmlns:a16="http://schemas.microsoft.com/office/drawing/2014/main" id="{232B3ECD-48EF-7343-8F74-C67A15080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" name="Segnaposto numero diapositiva 8">
            <a:extLst>
              <a:ext uri="{FF2B5EF4-FFF2-40B4-BE49-F238E27FC236}">
                <a16:creationId xmlns:a16="http://schemas.microsoft.com/office/drawing/2014/main" id="{1648D09A-3ED2-D241-B17E-ACDAAB79C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A26B0F1-D8FD-4797-8B58-0AB0398D629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67419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CFCC429-ED56-B24D-8659-D4FFBE88F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71215-8A9D-4758-B72B-171698E7A285}" type="datetimeFigureOut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D19173-4EA4-C843-BA09-D7528E15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01C74D6-A28F-DD41-BFD2-36665A30A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B2B04-4C26-4059-A27F-A24C520D946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131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9">
            <a:extLst>
              <a:ext uri="{FF2B5EF4-FFF2-40B4-BE49-F238E27FC236}">
                <a16:creationId xmlns:a16="http://schemas.microsoft.com/office/drawing/2014/main" id="{B4617603-73F6-744F-98EE-F8B6A4D7DFD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3" name="Rettangolo 20">
            <a:extLst>
              <a:ext uri="{FF2B5EF4-FFF2-40B4-BE49-F238E27FC236}">
                <a16:creationId xmlns:a16="http://schemas.microsoft.com/office/drawing/2014/main" id="{BF6A9459-0A1A-284B-A3EC-1CBF42621A9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4" name="Rettangolo 23">
            <a:extLst>
              <a:ext uri="{FF2B5EF4-FFF2-40B4-BE49-F238E27FC236}">
                <a16:creationId xmlns:a16="http://schemas.microsoft.com/office/drawing/2014/main" id="{177B9D2F-EE5B-C74B-9FA0-C33AA6F2AEC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5" name="Rettangolo 24">
            <a:extLst>
              <a:ext uri="{FF2B5EF4-FFF2-40B4-BE49-F238E27FC236}">
                <a16:creationId xmlns:a16="http://schemas.microsoft.com/office/drawing/2014/main" id="{D640DF2C-FB6F-8F40-9D1E-F38EFAD3CE7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8F52088B-28F1-6C43-B4EE-2CDAEFAAF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595485F6-D796-814C-AC19-5DC3DF243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Segnaposto data 1">
            <a:extLst>
              <a:ext uri="{FF2B5EF4-FFF2-40B4-BE49-F238E27FC236}">
                <a16:creationId xmlns:a16="http://schemas.microsoft.com/office/drawing/2014/main" id="{C939322A-E0D6-CA4C-BB4F-5C2DFF24B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E2F64-39E3-4164-8D5A-2C2EF053209A}" type="datetimeFigureOut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9" name="Segnaposto piè di pagina 2">
            <a:extLst>
              <a:ext uri="{FF2B5EF4-FFF2-40B4-BE49-F238E27FC236}">
                <a16:creationId xmlns:a16="http://schemas.microsoft.com/office/drawing/2014/main" id="{7AE8B7CE-4728-544B-B842-FD8D53A9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egnaposto numero diapositiva 3">
            <a:extLst>
              <a:ext uri="{FF2B5EF4-FFF2-40B4-BE49-F238E27FC236}">
                <a16:creationId xmlns:a16="http://schemas.microsoft.com/office/drawing/2014/main" id="{A442E82A-4737-C446-9E33-6F38F9ABA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DD8F8C2-11DB-445C-82AC-18E05B430EE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007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6DEF1F71-A6DB-E744-9F99-BF2D4B960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ttangolo 20">
            <a:extLst>
              <a:ext uri="{FF2B5EF4-FFF2-40B4-BE49-F238E27FC236}">
                <a16:creationId xmlns:a16="http://schemas.microsoft.com/office/drawing/2014/main" id="{31B67083-B821-C640-BCA5-6F89013EF91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7" name="Rettangolo 23">
            <a:extLst>
              <a:ext uri="{FF2B5EF4-FFF2-40B4-BE49-F238E27FC236}">
                <a16:creationId xmlns:a16="http://schemas.microsoft.com/office/drawing/2014/main" id="{B893F7C0-569B-3F44-9B06-B53E5D32371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8" name="Rettangolo 24">
            <a:extLst>
              <a:ext uri="{FF2B5EF4-FFF2-40B4-BE49-F238E27FC236}">
                <a16:creationId xmlns:a16="http://schemas.microsoft.com/office/drawing/2014/main" id="{DB69EE76-0028-7A42-B636-AA6D2F764A0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9" name="Rettangolo 25">
            <a:extLst>
              <a:ext uri="{FF2B5EF4-FFF2-40B4-BE49-F238E27FC236}">
                <a16:creationId xmlns:a16="http://schemas.microsoft.com/office/drawing/2014/main" id="{D578A042-0C82-EC40-ADD0-5147CA33A0E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C8A8D6F7-313F-DF40-A731-5021A174A0A4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3CBC771B-928B-0D4D-8B0A-3E724EFF4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Connettore 1 23">
            <a:extLst>
              <a:ext uri="{FF2B5EF4-FFF2-40B4-BE49-F238E27FC236}">
                <a16:creationId xmlns:a16="http://schemas.microsoft.com/office/drawing/2014/main" id="{BCAF1CD0-F290-714F-B59A-181BE49CB2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D1B0DD8A-9714-3B44-91F3-C43EBCEDC432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87F14895-1999-AE42-B12C-8B2C4B2B39F9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EA981E99-5F72-C340-97C9-D1C0BE73A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6" name="Segnaposto numero diapositiva 6">
            <a:extLst>
              <a:ext uri="{FF2B5EF4-FFF2-40B4-BE49-F238E27FC236}">
                <a16:creationId xmlns:a16="http://schemas.microsoft.com/office/drawing/2014/main" id="{1393B252-20B4-1B47-8674-E2D74C2691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C81F967-7368-4FCF-BC3B-86DB820A5CD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7" name="Segnaposto data 4">
            <a:extLst>
              <a:ext uri="{FF2B5EF4-FFF2-40B4-BE49-F238E27FC236}">
                <a16:creationId xmlns:a16="http://schemas.microsoft.com/office/drawing/2014/main" id="{063D4321-B622-E14F-BC8F-42D5C796580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25032-5892-475F-BC20-3293F135CB0D}" type="datetimeFigureOut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18" name="Segnaposto piè di pagina 5">
            <a:extLst>
              <a:ext uri="{FF2B5EF4-FFF2-40B4-BE49-F238E27FC236}">
                <a16:creationId xmlns:a16="http://schemas.microsoft.com/office/drawing/2014/main" id="{EB8E9465-035E-AA45-8066-75B134195DA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2118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15">
            <a:extLst>
              <a:ext uri="{FF2B5EF4-FFF2-40B4-BE49-F238E27FC236}">
                <a16:creationId xmlns:a16="http://schemas.microsoft.com/office/drawing/2014/main" id="{D5227615-4BC7-5142-BFF6-587E701C93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ttangolo 20">
            <a:extLst>
              <a:ext uri="{FF2B5EF4-FFF2-40B4-BE49-F238E27FC236}">
                <a16:creationId xmlns:a16="http://schemas.microsoft.com/office/drawing/2014/main" id="{1F259ACC-97A3-894A-A2BA-E13655E6064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7" name="Rettangolo 23">
            <a:extLst>
              <a:ext uri="{FF2B5EF4-FFF2-40B4-BE49-F238E27FC236}">
                <a16:creationId xmlns:a16="http://schemas.microsoft.com/office/drawing/2014/main" id="{0E70E20F-7D50-0240-BD87-D7999624933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8" name="Rettangolo 24">
            <a:extLst>
              <a:ext uri="{FF2B5EF4-FFF2-40B4-BE49-F238E27FC236}">
                <a16:creationId xmlns:a16="http://schemas.microsoft.com/office/drawing/2014/main" id="{971E6A7B-8C49-4444-A9EA-973EEBEAE8D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9" name="Rettangolo 25">
            <a:extLst>
              <a:ext uri="{FF2B5EF4-FFF2-40B4-BE49-F238E27FC236}">
                <a16:creationId xmlns:a16="http://schemas.microsoft.com/office/drawing/2014/main" id="{0A598A91-CBF7-7043-966B-4D069B9449E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8A969FF1-2294-914D-A6C9-24BB12AFB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3AAE4D94-A3C5-0340-B494-F0E8268DC65C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EB43CBFB-8527-D64E-BA2F-4C66D0D9B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4679749A-C071-0B4D-AD9E-3490C764793F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FB562E33-40E7-3B4A-8702-D01B4441BA90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8CFF4414-95F6-E64B-BB95-0C73DED98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Segnaposto numero diapositiva 6">
            <a:extLst>
              <a:ext uri="{FF2B5EF4-FFF2-40B4-BE49-F238E27FC236}">
                <a16:creationId xmlns:a16="http://schemas.microsoft.com/office/drawing/2014/main" id="{9663C807-99D2-954D-99D7-E4D311DCFA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1448B-F2BC-41FC-82BA-7F2BB9057B5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7" name="Segnaposto data 4">
            <a:extLst>
              <a:ext uri="{FF2B5EF4-FFF2-40B4-BE49-F238E27FC236}">
                <a16:creationId xmlns:a16="http://schemas.microsoft.com/office/drawing/2014/main" id="{655C0357-5E90-A640-8B6F-6D5DE6667107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3294C-08EB-4CFF-899C-039358589830}" type="datetimeFigureOut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18" name="Segnaposto piè di pagina 5">
            <a:extLst>
              <a:ext uri="{FF2B5EF4-FFF2-40B4-BE49-F238E27FC236}">
                <a16:creationId xmlns:a16="http://schemas.microsoft.com/office/drawing/2014/main" id="{4671FFB8-3A62-0045-A5CA-FB5064B0E8D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296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ttangolo 16">
            <a:extLst>
              <a:ext uri="{FF2B5EF4-FFF2-40B4-BE49-F238E27FC236}">
                <a16:creationId xmlns:a16="http://schemas.microsoft.com/office/drawing/2014/main" id="{A90AFEF5-F4B6-CA4B-973B-89C70CB7C10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1027" name="Rettangolo 15">
            <a:extLst>
              <a:ext uri="{FF2B5EF4-FFF2-40B4-BE49-F238E27FC236}">
                <a16:creationId xmlns:a16="http://schemas.microsoft.com/office/drawing/2014/main" id="{72633DD8-B775-AA44-A7AD-42DFBE8E4B2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1028" name="Rettangolo 17">
            <a:extLst>
              <a:ext uri="{FF2B5EF4-FFF2-40B4-BE49-F238E27FC236}">
                <a16:creationId xmlns:a16="http://schemas.microsoft.com/office/drawing/2014/main" id="{C51DDBB1-EE59-1141-9EAB-E02DC9F62EE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1029" name="Rettangolo 18">
            <a:extLst>
              <a:ext uri="{FF2B5EF4-FFF2-40B4-BE49-F238E27FC236}">
                <a16:creationId xmlns:a16="http://schemas.microsoft.com/office/drawing/2014/main" id="{844A5F71-3E6E-A140-A267-62BA5E91A12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560771A-3297-3F4D-BDB0-E41E40638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egnaposto data 13">
            <a:extLst>
              <a:ext uri="{FF2B5EF4-FFF2-40B4-BE49-F238E27FC236}">
                <a16:creationId xmlns:a16="http://schemas.microsoft.com/office/drawing/2014/main" id="{A58C8DC6-DCF3-7E4E-AD0F-07FD38602E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B8AF3003-7879-462A-AF33-4C5A584E1C09}" type="datetimeFigureOut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1B208FA-1EF3-434D-AA33-37AD5BA49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38F100B1-3867-CB46-A249-1B2401732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Connettore 1 9">
            <a:extLst>
              <a:ext uri="{FF2B5EF4-FFF2-40B4-BE49-F238E27FC236}">
                <a16:creationId xmlns:a16="http://schemas.microsoft.com/office/drawing/2014/main" id="{2338C1AB-C381-244A-8B84-B28E8849A6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83C23AB0-E7C5-7447-8C69-C48970D9C588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85987679-99BA-AB4A-A48F-8D342C3DF7A3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egnaposto numero diapositiva 22">
            <a:extLst>
              <a:ext uri="{FF2B5EF4-FFF2-40B4-BE49-F238E27FC236}">
                <a16:creationId xmlns:a16="http://schemas.microsoft.com/office/drawing/2014/main" id="{1C5B3292-ABA9-694D-A561-3ED8B41FF7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AA5721-409F-4402-A330-5D79251787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38" name="Segnaposto titolo 21"/>
          <p:cNvSpPr>
            <a:spLocks noGrp="1" noChangeArrowheads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  <a:endParaRPr lang="en-US" altLang="it-IT"/>
          </a:p>
        </p:txBody>
      </p:sp>
      <p:sp>
        <p:nvSpPr>
          <p:cNvPr id="1039" name="Segnaposto testo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0FFB8D87-B66B-2F46-8264-2B03FFDAD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584" y="5013176"/>
            <a:ext cx="5643562" cy="1071562"/>
          </a:xfrm>
        </p:spPr>
        <p:txBody>
          <a:bodyPr>
            <a:normAutofit fontScale="77500" lnSpcReduction="20000"/>
          </a:bodyPr>
          <a:lstStyle/>
          <a:p>
            <a:pPr lvl="1" algn="l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it-IT" sz="1850" dirty="0"/>
              <a:t>Realizzato da: </a:t>
            </a:r>
          </a:p>
          <a:p>
            <a:pPr lvl="1" algn="l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it-IT" sz="1850" dirty="0" err="1"/>
              <a:t>Scibilia</a:t>
            </a:r>
            <a:r>
              <a:rPr lang="it-IT" sz="1850" dirty="0"/>
              <a:t> Maria, Noemi Lupo, Valeria D’Angelo,  Nancy Mangraviti, Cristian De Pasquale, Cristian Lombardo, Emanuele Sammicieli, Saverio Crupi, Giovanni De Natale </a:t>
            </a:r>
          </a:p>
        </p:txBody>
      </p:sp>
      <p:sp>
        <p:nvSpPr>
          <p:cNvPr id="13314" name="Titolo 1"/>
          <p:cNvSpPr>
            <a:spLocks noGrp="1" noChangeArrowheads="1"/>
          </p:cNvSpPr>
          <p:nvPr>
            <p:ph type="ctrTitle"/>
          </p:nvPr>
        </p:nvSpPr>
        <p:spPr>
          <a:xfrm>
            <a:off x="685800" y="714375"/>
            <a:ext cx="7772400" cy="1428750"/>
          </a:xfrm>
        </p:spPr>
        <p:txBody>
          <a:bodyPr/>
          <a:lstStyle/>
          <a:p>
            <a:pPr eaLnBrk="1" hangingPunct="1"/>
            <a:r>
              <a:rPr lang="it-IT" altLang="it-IT"/>
              <a:t>Le valanghe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000">
        <p14:flythrough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Users\Fox\Desktop\V_0fe26676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714500"/>
            <a:ext cx="8643937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428625" y="214313"/>
            <a:ext cx="8358188" cy="166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r>
              <a:rPr lang="it-IT" altLang="it-IT"/>
              <a:t> </a:t>
            </a:r>
            <a:r>
              <a:rPr lang="it-IT" altLang="it-IT" sz="2800"/>
              <a:t>Le valanghe sono fenomeni naturali comparabili con le frane: sono in realtà </a:t>
            </a:r>
            <a:r>
              <a:rPr lang="it-IT" altLang="it-IT" sz="2800" b="1"/>
              <a:t>delle vere e proprie “frane di neve”</a:t>
            </a:r>
            <a:r>
              <a:rPr lang="it-IT" altLang="it-IT"/>
              <a:t/>
            </a:r>
            <a:br>
              <a:rPr lang="it-IT" altLang="it-IT"/>
            </a:br>
            <a:endParaRPr lang="it-IT" altLang="it-IT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 advTm="8000">
        <p15:prstTrans prst="origami"/>
      </p:transition>
    </mc:Choice>
    <mc:Fallback xmlns="">
      <p:transition spd="slow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olo 1"/>
          <p:cNvSpPr>
            <a:spLocks noGrp="1" noChangeArrowheads="1"/>
          </p:cNvSpPr>
          <p:nvPr>
            <p:ph type="title"/>
          </p:nvPr>
        </p:nvSpPr>
        <p:spPr>
          <a:xfrm>
            <a:off x="381000" y="642938"/>
            <a:ext cx="2362200" cy="1071562"/>
          </a:xfrm>
        </p:spPr>
        <p:txBody>
          <a:bodyPr/>
          <a:lstStyle/>
          <a:p>
            <a:pPr eaLnBrk="1" hangingPunct="1"/>
            <a:r>
              <a:rPr lang="it-IT" altLang="it-IT"/>
              <a:t>Come si verifica?   </a:t>
            </a:r>
          </a:p>
        </p:txBody>
      </p:sp>
      <p:sp>
        <p:nvSpPr>
          <p:cNvPr id="15362" name="Segnaposto testo 2"/>
          <p:cNvSpPr>
            <a:spLocks noGrp="1" noChangeArrowheads="1"/>
          </p:cNvSpPr>
          <p:nvPr>
            <p:ph type="body" idx="2"/>
          </p:nvPr>
        </p:nvSpPr>
        <p:spPr/>
        <p:txBody>
          <a:bodyPr/>
          <a:lstStyle/>
          <a:p>
            <a:pPr eaLnBrk="1" hangingPunct="1"/>
            <a:r>
              <a:rPr lang="it-IT" altLang="it-IT" sz="2400"/>
              <a:t>La valanga è un fenomeno che si verifica quando una massa di neve o ghiaccio improvvisamente si mette in moto su un pendìo</a:t>
            </a:r>
          </a:p>
        </p:txBody>
      </p:sp>
      <p:sp>
        <p:nvSpPr>
          <p:cNvPr id="15363" name="Segnaposto contenuto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it-IT" altLang="it-IT"/>
          </a:p>
        </p:txBody>
      </p:sp>
      <p:pic>
        <p:nvPicPr>
          <p:cNvPr id="1026" name="Picture 2" descr="C:\Users\Fox\Desktop\310px-Avalanche_from_Gross_Fiescherhor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714375"/>
            <a:ext cx="5643563" cy="535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13000">
        <p15:prstTrans prst="curtains"/>
      </p:transition>
    </mc:Choice>
    <mc:Fallback xmlns="">
      <p:transition spd="slow" advTm="1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/>
          <p:cNvSpPr>
            <a:spLocks noGrp="1" noChangeArrowheads="1"/>
          </p:cNvSpPr>
          <p:nvPr>
            <p:ph type="title"/>
          </p:nvPr>
        </p:nvSpPr>
        <p:spPr>
          <a:xfrm>
            <a:off x="381000" y="188913"/>
            <a:ext cx="2362200" cy="1152525"/>
          </a:xfrm>
        </p:spPr>
        <p:txBody>
          <a:bodyPr/>
          <a:lstStyle/>
          <a:p>
            <a:pPr eaLnBrk="1" hangingPunct="1"/>
            <a:r>
              <a:rPr lang="it-IT" altLang="it-IT"/>
              <a:t>Il rischio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73443DD-37F4-8949-97CC-BC8292383739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381000" y="1341438"/>
            <a:ext cx="2362200" cy="4784725"/>
          </a:xfrm>
        </p:spPr>
        <p:txBody>
          <a:bodyPr>
            <a:normAutofit fontScale="25000" lnSpcReduction="20000"/>
          </a:bodyPr>
          <a:lstStyle/>
          <a:p>
            <a:pPr eaLnBrk="1" fontAlgn="auto" hangingPunct="1">
              <a:buFont typeface="Wingdings 2"/>
              <a:buNone/>
              <a:defRPr/>
            </a:pPr>
            <a:r>
              <a:rPr lang="it-IT" sz="9600" dirty="0"/>
              <a:t>valanghe corrisponde agli effetti indotti sul territorio da fenomeni di instabilità del manto nevoso, che si verificano in particolari condizioni </a:t>
            </a:r>
            <a:r>
              <a:rPr lang="it-IT" sz="9600" dirty="0" err="1"/>
              <a:t>nivo</a:t>
            </a:r>
            <a:r>
              <a:rPr lang="it-IT" sz="9600" dirty="0"/>
              <a:t>-meteorologiche e che possono giungere ad interessare il territorio antropizzato.</a:t>
            </a:r>
          </a:p>
          <a:p>
            <a:pPr eaLnBrk="1" fontAlgn="auto" hangingPunct="1">
              <a:buFont typeface="Wingdings 2"/>
              <a:buNone/>
              <a:defRPr/>
            </a:pPr>
            <a:endParaRPr lang="it-IT" sz="7200" dirty="0"/>
          </a:p>
          <a:p>
            <a:pPr eaLnBrk="1" fontAlgn="auto" hangingPunct="1">
              <a:buFont typeface="Wingdings 2"/>
              <a:buNone/>
              <a:defRPr/>
            </a:pPr>
            <a:r>
              <a:rPr lang="it-IT" sz="7200" dirty="0"/>
              <a:t/>
            </a:r>
            <a:br>
              <a:rPr lang="it-IT" sz="7200" dirty="0"/>
            </a:br>
            <a:endParaRPr lang="it-IT" sz="7200" dirty="0"/>
          </a:p>
          <a:p>
            <a:pPr eaLnBrk="1" fontAlgn="auto" hangingPunct="1">
              <a:buFont typeface="Wingdings 2"/>
              <a:buNone/>
              <a:defRPr/>
            </a:pPr>
            <a:r>
              <a:rPr lang="it-IT" dirty="0"/>
              <a:t/>
            </a:r>
            <a:br>
              <a:rPr lang="it-IT" dirty="0"/>
            </a:br>
            <a:endParaRPr lang="it-IT" dirty="0"/>
          </a:p>
          <a:p>
            <a:pPr eaLnBrk="1" fontAlgn="auto" hangingPunct="1">
              <a:buFont typeface="Wingdings 2"/>
              <a:buNone/>
              <a:defRPr/>
            </a:pPr>
            <a:endParaRPr lang="it-IT" dirty="0"/>
          </a:p>
        </p:txBody>
      </p:sp>
      <p:sp>
        <p:nvSpPr>
          <p:cNvPr id="16387" name="Segnaposto contenuto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it-IT" altLang="it-IT"/>
          </a:p>
        </p:txBody>
      </p:sp>
      <p:pic>
        <p:nvPicPr>
          <p:cNvPr id="3074" name="Picture 2" descr="C:\Users\Fox\Desktop\Hotel-Rigopian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1214438"/>
            <a:ext cx="5643563" cy="464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6000">
        <p15:prstTrans prst="pageCurlDouble"/>
      </p:transition>
    </mc:Choice>
    <mc:Fallback xmlns="">
      <p:transition spd="slow" advTm="1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olo 1"/>
          <p:cNvSpPr>
            <a:spLocks noGrp="1" noChangeArrowheads="1"/>
          </p:cNvSpPr>
          <p:nvPr>
            <p:ph type="title"/>
          </p:nvPr>
        </p:nvSpPr>
        <p:spPr>
          <a:xfrm>
            <a:off x="428625" y="500063"/>
            <a:ext cx="2428875" cy="1214437"/>
          </a:xfrm>
        </p:spPr>
        <p:txBody>
          <a:bodyPr/>
          <a:lstStyle/>
          <a:p>
            <a:pPr eaLnBrk="1" hangingPunct="1"/>
            <a:r>
              <a:rPr lang="it-IT" altLang="it-IT"/>
              <a:t>    I comportamenti</a:t>
            </a:r>
          </a:p>
        </p:txBody>
      </p:sp>
      <p:sp>
        <p:nvSpPr>
          <p:cNvPr id="17410" name="Segnaposto testo 2"/>
          <p:cNvSpPr>
            <a:spLocks noGrp="1" noChangeArrowheads="1"/>
          </p:cNvSpPr>
          <p:nvPr>
            <p:ph type="body" idx="2"/>
          </p:nvPr>
        </p:nvSpPr>
        <p:spPr/>
        <p:txBody>
          <a:bodyPr/>
          <a:lstStyle/>
          <a:p>
            <a:r>
              <a:rPr lang="it-IT" b="1" dirty="0"/>
              <a:t>.</a:t>
            </a:r>
            <a:r>
              <a:rPr lang="it-IT" dirty="0"/>
              <a:t> </a:t>
            </a:r>
            <a:r>
              <a:rPr lang="it-IT" sz="2000" dirty="0"/>
              <a:t>Creando artificialmente degli accumuli di neve, gli studiosi hanno cercato di stabilire quale tipo di sollecitazione avrebbe potuto provocarne la rottura</a:t>
            </a:r>
            <a:endParaRPr lang="it-IT" altLang="it-IT" sz="2000" dirty="0"/>
          </a:p>
        </p:txBody>
      </p:sp>
      <p:sp>
        <p:nvSpPr>
          <p:cNvPr id="17411" name="Segnaposto contenuto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it-IT" altLang="it-IT"/>
          </a:p>
        </p:txBody>
      </p:sp>
      <p:pic>
        <p:nvPicPr>
          <p:cNvPr id="4098" name="Picture 2" descr="C:\Users\Fox\Desktop\Bollettino-Arpa-rischio-valanghe-su-tutta-la-Regione-58e3400d0c63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1143000"/>
            <a:ext cx="5643563" cy="4500563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14000">
        <p14:honeycomb/>
      </p:transition>
    </mc:Choice>
    <mc:Fallback xmlns="">
      <p:transition spd="slow" advTm="1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Valanghe in Italia 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484784"/>
            <a:ext cx="8534400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96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6000">
        <p14:shred/>
      </p:transition>
    </mc:Choice>
    <mc:Fallback xmlns="">
      <p:transition spd="slow" advTm="6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/>
              <a:t>Salvataggio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it-IT" sz="2000" dirty="0"/>
              <a:t>Le persone travolte dalle valanghe vengono soccorse dalla protezione civile insieme ai cani addestrati per fare questo lavoro. Perché infatti i cani con il loro fiuto riescono più facilmente a ritrovare le persone </a:t>
            </a:r>
            <a:r>
              <a:rPr lang="it-IT" dirty="0"/>
              <a:t>. </a:t>
            </a: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836712"/>
            <a:ext cx="5638800" cy="5040560"/>
          </a:xfrm>
        </p:spPr>
      </p:pic>
    </p:spTree>
    <p:extLst>
      <p:ext uri="{BB962C8B-B14F-4D97-AF65-F5344CB8AC3E}">
        <p14:creationId xmlns:p14="http://schemas.microsoft.com/office/powerpoint/2010/main" val="16562280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5000">
        <p15:prstTrans prst="wind"/>
      </p:transition>
    </mc:Choice>
    <mc:Fallback xmlns="">
      <p:transition spd="slow" advTm="15000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 valanghe" id="{F0B3C4F1-E30F-0246-9E53-5D419EF7D997}" vid="{2EE446A7-6E88-DB43-B972-ACB5B270428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 valanghe maria</Template>
  <TotalTime>53</TotalTime>
  <Words>173</Words>
  <Application>Microsoft Office PowerPoint</Application>
  <PresentationFormat>Presentazione su schermo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Georgia</vt:lpstr>
      <vt:lpstr>Wingdings</vt:lpstr>
      <vt:lpstr>Wingdings 2</vt:lpstr>
      <vt:lpstr>Città</vt:lpstr>
      <vt:lpstr>Le valanghe</vt:lpstr>
      <vt:lpstr>Presentazione standard di PowerPoint</vt:lpstr>
      <vt:lpstr>Come si verifica?   </vt:lpstr>
      <vt:lpstr>Il rischio</vt:lpstr>
      <vt:lpstr>    I comportamenti</vt:lpstr>
      <vt:lpstr>Valanghe in Italia </vt:lpstr>
      <vt:lpstr>Salvataggio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valanghe</dc:title>
  <dc:creator>PC-06</dc:creator>
  <cp:lastModifiedBy>Utente Windows</cp:lastModifiedBy>
  <cp:revision>7</cp:revision>
  <dcterms:created xsi:type="dcterms:W3CDTF">2018-11-26T09:30:46Z</dcterms:created>
  <dcterms:modified xsi:type="dcterms:W3CDTF">2018-11-28T06:15:31Z</dcterms:modified>
</cp:coreProperties>
</file>